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3" r:id="rId4"/>
    <p:sldId id="264" r:id="rId5"/>
    <p:sldId id="298" r:id="rId6"/>
    <p:sldId id="300" r:id="rId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49" autoAdjust="0"/>
    <p:restoredTop sz="94610"/>
  </p:normalViewPr>
  <p:slideViewPr>
    <p:cSldViewPr snapToGrid="0" snapToObjects="1">
      <p:cViewPr>
        <p:scale>
          <a:sx n="85" d="100"/>
          <a:sy n="85" d="100"/>
        </p:scale>
        <p:origin x="9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2057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569245-5160-EC01-5B3C-059AA4002736}"/>
              </a:ext>
            </a:extLst>
          </p:cNvPr>
          <p:cNvSpPr txBox="1"/>
          <p:nvPr/>
        </p:nvSpPr>
        <p:spPr>
          <a:xfrm>
            <a:off x="427219" y="757002"/>
            <a:ext cx="3807501" cy="26776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200" b="1" dirty="0"/>
          </a:p>
          <a:p>
            <a:r>
              <a:rPr lang="en-US" sz="3200" b="1" dirty="0"/>
              <a:t>Classification for Traffic situation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2AD8F7-121C-E01C-753B-164E7A01EF0D}"/>
              </a:ext>
            </a:extLst>
          </p:cNvPr>
          <p:cNvSpPr txBox="1"/>
          <p:nvPr/>
        </p:nvSpPr>
        <p:spPr>
          <a:xfrm>
            <a:off x="412230" y="2233534"/>
            <a:ext cx="4054839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Data collected from google images , and Kaggle data set and manipulate these data as crowded street and empty street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treet with buildings in the background&#10;&#10;Description automatically generated">
            <a:extLst>
              <a:ext uri="{FF2B5EF4-FFF2-40B4-BE49-F238E27FC236}">
                <a16:creationId xmlns:a16="http://schemas.microsoft.com/office/drawing/2014/main" id="{804FE15B-157E-474F-CD69-BB237A194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405921"/>
            <a:ext cx="4572000" cy="2737579"/>
          </a:xfrm>
          <a:prstGeom prst="rect">
            <a:avLst/>
          </a:prstGeom>
        </p:spPr>
      </p:pic>
      <p:pic>
        <p:nvPicPr>
          <p:cNvPr id="7" name="Picture 6" descr="A traffic on a busy street&#10;&#10;Description automatically generated">
            <a:extLst>
              <a:ext uri="{FF2B5EF4-FFF2-40B4-BE49-F238E27FC236}">
                <a16:creationId xmlns:a16="http://schemas.microsoft.com/office/drawing/2014/main" id="{449AB7FB-2C73-57B9-DCE8-A5A03B2EA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1" y="0"/>
            <a:ext cx="4572000" cy="24059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190755-3998-2E14-4A43-11CD1530DD36}"/>
              </a:ext>
            </a:extLst>
          </p:cNvPr>
          <p:cNvSpPr txBox="1"/>
          <p:nvPr/>
        </p:nvSpPr>
        <p:spPr>
          <a:xfrm>
            <a:off x="344773" y="494517"/>
            <a:ext cx="3477718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Systematic Data </a:t>
            </a:r>
          </a:p>
          <a:p>
            <a:r>
              <a:rPr lang="en-US" sz="2800" b="1" dirty="0"/>
              <a:t>Augmentation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C4B98D-53BD-39FB-1AFC-FCBAD529F2B0}"/>
              </a:ext>
            </a:extLst>
          </p:cNvPr>
          <p:cNvSpPr txBox="1"/>
          <p:nvPr/>
        </p:nvSpPr>
        <p:spPr>
          <a:xfrm>
            <a:off x="284812" y="1943141"/>
            <a:ext cx="3934918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Rescaleing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Zoom to the image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Horizontal </a:t>
            </a:r>
            <a:r>
              <a:rPr lang="en-US" dirty="0" err="1"/>
              <a:t>flib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00247F-6080-E4B9-65DE-585C9F9BF65C}"/>
              </a:ext>
            </a:extLst>
          </p:cNvPr>
          <p:cNvSpPr txBox="1"/>
          <p:nvPr/>
        </p:nvSpPr>
        <p:spPr>
          <a:xfrm>
            <a:off x="412230" y="592111"/>
            <a:ext cx="415977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/>
              <a:t>Model selection</a:t>
            </a:r>
          </a:p>
          <a:p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31D23-FB72-7199-7A37-23EEC1C715EF}"/>
              </a:ext>
            </a:extLst>
          </p:cNvPr>
          <p:cNvSpPr txBox="1"/>
          <p:nvPr/>
        </p:nvSpPr>
        <p:spPr>
          <a:xfrm>
            <a:off x="412230" y="1784766"/>
            <a:ext cx="400986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We used CNN model for </a:t>
            </a:r>
          </a:p>
          <a:p>
            <a:r>
              <a:rPr lang="en-US" dirty="0"/>
              <a:t>object detection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F6845F-6A96-13F0-369F-4D733FCEB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33" y="2585323"/>
            <a:ext cx="9144000" cy="25969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DF4EF9-11E9-5F03-E99E-116E0B825DD9}"/>
              </a:ext>
            </a:extLst>
          </p:cNvPr>
          <p:cNvSpPr txBox="1"/>
          <p:nvPr/>
        </p:nvSpPr>
        <p:spPr>
          <a:xfrm>
            <a:off x="4542020" y="0"/>
            <a:ext cx="4628213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 descr="A highway with many cars and people on it&#10;&#10;Description automatically generated">
            <a:extLst>
              <a:ext uri="{FF2B5EF4-FFF2-40B4-BE49-F238E27FC236}">
                <a16:creationId xmlns:a16="http://schemas.microsoft.com/office/drawing/2014/main" id="{6E039930-2B26-C47C-0582-83B5AA55A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592" y="0"/>
            <a:ext cx="471440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DE351E-2A14-1547-FD90-D8436BBC7078}"/>
              </a:ext>
            </a:extLst>
          </p:cNvPr>
          <p:cNvSpPr txBox="1"/>
          <p:nvPr/>
        </p:nvSpPr>
        <p:spPr>
          <a:xfrm>
            <a:off x="374754" y="2998033"/>
            <a:ext cx="4002374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We can collect more data and extract more features , and manipulate the parameters to get better accuracy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67</Words>
  <Application>Microsoft Office PowerPoint</Application>
  <PresentationFormat>On-screen Show (16:9)</PresentationFormat>
  <Paragraphs>30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عبدالمحسن العنزي</cp:lastModifiedBy>
  <cp:revision>2</cp:revision>
  <dcterms:created xsi:type="dcterms:W3CDTF">2024-08-15T07:24:53Z</dcterms:created>
  <dcterms:modified xsi:type="dcterms:W3CDTF">2024-08-15T08:27:07Z</dcterms:modified>
</cp:coreProperties>
</file>